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4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73" r:id="rId10"/>
    <p:sldId id="265" r:id="rId11"/>
    <p:sldId id="274" r:id="rId12"/>
    <p:sldId id="266" r:id="rId13"/>
    <p:sldId id="267" r:id="rId14"/>
    <p:sldId id="268" r:id="rId15"/>
    <p:sldId id="269" r:id="rId16"/>
    <p:sldId id="270" r:id="rId17"/>
    <p:sldId id="272" r:id="rId18"/>
    <p:sldId id="27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6" d="100"/>
          <a:sy n="56" d="100"/>
        </p:scale>
        <p:origin x="138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josiahjbennett.wordpress.com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planner.ardupilot.com/" TargetMode="External"/><Relationship Id="rId2" Type="http://schemas.openxmlformats.org/officeDocument/2006/relationships/hyperlink" Target="http://diydrone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akerbot.com/" TargetMode="External"/><Relationship Id="rId4" Type="http://schemas.openxmlformats.org/officeDocument/2006/relationships/hyperlink" Target="http://www.flysky-cn.com/eProducts1.asp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3D Printed Quad copter Drone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Josiah Bennett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409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Finished Product</a:t>
            </a:r>
            <a:endParaRPr lang="en-US" dirty="0"/>
          </a:p>
        </p:txBody>
      </p:sp>
      <p:pic>
        <p:nvPicPr>
          <p:cNvPr id="4" name="Picture 3" descr="Quadfinal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0200"/>
            <a:ext cx="8235487" cy="435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722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Startup Sequence</a:t>
            </a:r>
            <a:endParaRPr lang="en-US" dirty="0"/>
          </a:p>
        </p:txBody>
      </p:sp>
      <p:pic>
        <p:nvPicPr>
          <p:cNvPr id="4" name="Drone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4562" y="1600200"/>
            <a:ext cx="7748428" cy="435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939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Worth Doing Differently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Metal Chassis vs. 3D Printed Chassis</a:t>
            </a:r>
          </a:p>
          <a:p>
            <a:r>
              <a:rPr lang="en-US" dirty="0" smtClean="0"/>
              <a:t>Larger Chassis</a:t>
            </a:r>
          </a:p>
          <a:p>
            <a:r>
              <a:rPr lang="en-US" dirty="0" smtClean="0"/>
              <a:t>Kit vs. Individual Parts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877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879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Concluding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3D Printing Advances</a:t>
            </a:r>
          </a:p>
          <a:p>
            <a:r>
              <a:rPr lang="en-US" dirty="0" smtClean="0"/>
              <a:t>Drone Technology Availability</a:t>
            </a:r>
          </a:p>
          <a:p>
            <a:r>
              <a:rPr lang="en-US" dirty="0" smtClean="0"/>
              <a:t>Project Benefits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804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Capstone Blog and Resume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Capstone Blog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994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417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Mentions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CTM and CIST Faculty</a:t>
            </a:r>
          </a:p>
          <a:p>
            <a:r>
              <a:rPr lang="en-US" dirty="0" smtClean="0">
                <a:hlinkClick r:id="rId2"/>
              </a:rPr>
              <a:t>http://diydrones.com</a:t>
            </a:r>
            <a:endParaRPr lang="en-US" dirty="0" smtClean="0"/>
          </a:p>
          <a:p>
            <a:r>
              <a:rPr lang="en-US" dirty="0">
                <a:hlinkClick r:id="rId3"/>
              </a:rPr>
              <a:t>http://planner.ardupilot.com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www.flysky-cn.com/eProducts1.asp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https://www.makerbot.com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367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812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am I credible?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</a:p>
          <a:p>
            <a:r>
              <a:rPr lang="en-US" dirty="0" smtClean="0"/>
              <a:t>Experience</a:t>
            </a:r>
          </a:p>
          <a:p>
            <a:r>
              <a:rPr lang="en-US" dirty="0" smtClean="0"/>
              <a:t>Product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68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8868"/>
            <a:ext cx="8229600" cy="465693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Project Description</a:t>
            </a:r>
          </a:p>
          <a:p>
            <a:r>
              <a:rPr lang="en-US" dirty="0" err="1" smtClean="0"/>
              <a:t>Ghantt</a:t>
            </a:r>
            <a:r>
              <a:rPr lang="en-US" dirty="0" smtClean="0"/>
              <a:t> Chart</a:t>
            </a:r>
          </a:p>
          <a:p>
            <a:r>
              <a:rPr lang="en-US" dirty="0" smtClean="0"/>
              <a:t>Highlights</a:t>
            </a:r>
          </a:p>
          <a:p>
            <a:r>
              <a:rPr lang="en-US" dirty="0" smtClean="0"/>
              <a:t>Lowlights</a:t>
            </a:r>
          </a:p>
          <a:p>
            <a:r>
              <a:rPr lang="en-US" dirty="0" smtClean="0"/>
              <a:t>Lessons Learned</a:t>
            </a:r>
          </a:p>
          <a:p>
            <a:r>
              <a:rPr lang="en-US" dirty="0" smtClean="0"/>
              <a:t>Worth doing differently</a:t>
            </a:r>
          </a:p>
          <a:p>
            <a:r>
              <a:rPr lang="en-US" dirty="0" smtClean="0"/>
              <a:t>Demo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01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a quad copter drone </a:t>
            </a:r>
          </a:p>
          <a:p>
            <a:pPr lvl="1"/>
            <a:r>
              <a:rPr lang="en-US" dirty="0" smtClean="0"/>
              <a:t>3D printed Chassis</a:t>
            </a:r>
          </a:p>
          <a:p>
            <a:pPr lvl="1"/>
            <a:r>
              <a:rPr lang="en-US" dirty="0" smtClean="0"/>
              <a:t>Camera capability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881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</a:t>
            </a:r>
            <a:r>
              <a:rPr lang="en-US" dirty="0" err="1" smtClean="0"/>
              <a:t>Ghantt</a:t>
            </a:r>
            <a:r>
              <a:rPr lang="en-US" dirty="0" smtClean="0"/>
              <a:t> Chart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600200"/>
            <a:ext cx="8915400" cy="498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643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Highlights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Electronics</a:t>
            </a:r>
          </a:p>
          <a:p>
            <a:r>
              <a:rPr lang="en-US" dirty="0" smtClean="0"/>
              <a:t>3D Printing</a:t>
            </a:r>
          </a:p>
          <a:p>
            <a:r>
              <a:rPr lang="en-US" dirty="0" smtClean="0"/>
              <a:t>Wiring Practice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039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Lowlights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Health issues</a:t>
            </a:r>
          </a:p>
          <a:p>
            <a:r>
              <a:rPr lang="en-US" dirty="0" smtClean="0"/>
              <a:t>Wiring issues</a:t>
            </a:r>
          </a:p>
          <a:p>
            <a:r>
              <a:rPr lang="en-US" dirty="0" smtClean="0"/>
              <a:t>3D Printer Problems</a:t>
            </a:r>
          </a:p>
          <a:p>
            <a:r>
              <a:rPr lang="en-US" dirty="0"/>
              <a:t>Chassis print </a:t>
            </a:r>
            <a:r>
              <a:rPr lang="en-US" dirty="0" smtClean="0"/>
              <a:t>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683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Lowlights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GPS Problems</a:t>
            </a:r>
          </a:p>
          <a:p>
            <a:r>
              <a:rPr lang="en-US" dirty="0" smtClean="0"/>
              <a:t>Compass Problems</a:t>
            </a:r>
          </a:p>
          <a:p>
            <a:r>
              <a:rPr lang="en-US" dirty="0" smtClean="0"/>
              <a:t>Power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67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Production</a:t>
            </a:r>
            <a:endParaRPr lang="en-US" dirty="0"/>
          </a:p>
        </p:txBody>
      </p:sp>
      <p:pic>
        <p:nvPicPr>
          <p:cNvPr id="4" name="Picture 3" descr="Quadcopter-2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00684"/>
            <a:ext cx="3573593" cy="1795936"/>
          </a:xfrm>
          <a:prstGeom prst="rect">
            <a:avLst/>
          </a:prstGeom>
        </p:spPr>
      </p:pic>
      <p:pic>
        <p:nvPicPr>
          <p:cNvPr id="5" name="Picture 4" descr="Quadcopter-6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928" y="1700684"/>
            <a:ext cx="3089872" cy="1795936"/>
          </a:xfrm>
          <a:prstGeom prst="rect">
            <a:avLst/>
          </a:prstGeom>
        </p:spPr>
      </p:pic>
      <p:pic>
        <p:nvPicPr>
          <p:cNvPr id="6" name="Picture 5" descr="Quadcopter-5.jp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82" y="3794538"/>
            <a:ext cx="2497039" cy="2782590"/>
          </a:xfrm>
          <a:prstGeom prst="rect">
            <a:avLst/>
          </a:prstGeom>
        </p:spPr>
      </p:pic>
      <p:pic>
        <p:nvPicPr>
          <p:cNvPr id="7" name="Picture 6" descr="Drone.jp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928" y="3794538"/>
            <a:ext cx="3155131" cy="268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600452"/>
      </p:ext>
    </p:extLst>
  </p:cSld>
  <p:clrMapOvr>
    <a:masterClrMapping/>
  </p:clrMapOvr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1508</TotalTime>
  <Words>135</Words>
  <Application>Microsoft Office PowerPoint</Application>
  <PresentationFormat>On-screen Show (4:3)</PresentationFormat>
  <Paragraphs>55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Corbel</vt:lpstr>
      <vt:lpstr>Twilight</vt:lpstr>
      <vt:lpstr>3D Printed Quad copter Drone</vt:lpstr>
      <vt:lpstr>Why am I credible?</vt:lpstr>
      <vt:lpstr>My Goals</vt:lpstr>
      <vt:lpstr>Project Description</vt:lpstr>
      <vt:lpstr>Project Ghantt Chart</vt:lpstr>
      <vt:lpstr>Highlights</vt:lpstr>
      <vt:lpstr>Lowlights</vt:lpstr>
      <vt:lpstr>Lowlights</vt:lpstr>
      <vt:lpstr>Production</vt:lpstr>
      <vt:lpstr>Finished Product</vt:lpstr>
      <vt:lpstr>Startup Sequence</vt:lpstr>
      <vt:lpstr>Worth Doing Differently</vt:lpstr>
      <vt:lpstr>Demonstration</vt:lpstr>
      <vt:lpstr>Concluding Remarks</vt:lpstr>
      <vt:lpstr>Capstone Blog and Resume</vt:lpstr>
      <vt:lpstr>Questions?</vt:lpstr>
      <vt:lpstr>Special Mentions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Printed Quad copter Drone</dc:title>
  <dc:creator>Josiah Bennett</dc:creator>
  <cp:lastModifiedBy>jjb112</cp:lastModifiedBy>
  <cp:revision>10</cp:revision>
  <dcterms:created xsi:type="dcterms:W3CDTF">2014-04-20T00:12:55Z</dcterms:created>
  <dcterms:modified xsi:type="dcterms:W3CDTF">2014-04-21T03:41:59Z</dcterms:modified>
</cp:coreProperties>
</file>

<file path=docProps/thumbnail.jpeg>
</file>